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sldIdLst>
    <p:sldId id="256" r:id="rId5"/>
    <p:sldId id="257" r:id="rId6"/>
    <p:sldId id="259" r:id="rId7"/>
    <p:sldId id="262" r:id="rId8"/>
    <p:sldId id="258" r:id="rId9"/>
    <p:sldId id="260" r:id="rId10"/>
    <p:sldId id="261" r:id="rId11"/>
    <p:sldId id="263" r:id="rId12"/>
    <p:sldId id="266" r:id="rId13"/>
    <p:sldId id="264" r:id="rId14"/>
    <p:sldId id="267" r:id="rId15"/>
    <p:sldId id="268" r:id="rId16"/>
    <p:sldId id="265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21"/>
    <p:restoredTop sz="95890"/>
  </p:normalViewPr>
  <p:slideViewPr>
    <p:cSldViewPr snapToGrid="0" snapToObjects="1">
      <p:cViewPr varScale="1">
        <p:scale>
          <a:sx n="84" d="100"/>
          <a:sy n="84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E521C4-DAB4-4FE8-A803-2840E46BEC2D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B04099-1E84-4893-BBFC-AEBF0D67DF76}">
      <dgm:prSet/>
      <dgm:spPr/>
      <dgm:t>
        <a:bodyPr/>
        <a:lstStyle/>
        <a:p>
          <a:r>
            <a:rPr lang="en-US" dirty="0"/>
            <a:t>List 3</a:t>
          </a:r>
        </a:p>
      </dgm:t>
    </dgm:pt>
    <dgm:pt modelId="{0C3F70AB-3D0B-49FF-8A2C-0F680AC41748}" type="parTrans" cxnId="{373E9FDD-31C3-421C-8839-15D029C9FF2B}">
      <dgm:prSet/>
      <dgm:spPr/>
      <dgm:t>
        <a:bodyPr/>
        <a:lstStyle/>
        <a:p>
          <a:endParaRPr lang="en-US"/>
        </a:p>
      </dgm:t>
    </dgm:pt>
    <dgm:pt modelId="{CA9CBBA1-1555-41E4-B65F-B885055D503B}" type="sibTrans" cxnId="{373E9FDD-31C3-421C-8839-15D029C9FF2B}">
      <dgm:prSet/>
      <dgm:spPr/>
      <dgm:t>
        <a:bodyPr/>
        <a:lstStyle/>
        <a:p>
          <a:endParaRPr lang="en-US"/>
        </a:p>
      </dgm:t>
    </dgm:pt>
    <dgm:pt modelId="{674821F1-1C5C-46FC-B169-5A555C1C0C33}">
      <dgm:prSet/>
      <dgm:spPr/>
      <dgm:t>
        <a:bodyPr/>
        <a:lstStyle/>
        <a:p>
          <a:r>
            <a:rPr lang="en-US"/>
            <a:t>List three facts you learned today. </a:t>
          </a:r>
        </a:p>
      </dgm:t>
    </dgm:pt>
    <dgm:pt modelId="{3B2B461D-D72A-4999-A33E-FBB07EC710FE}" type="parTrans" cxnId="{16B32A47-D6AB-4036-97F1-9B943DF795AC}">
      <dgm:prSet/>
      <dgm:spPr/>
      <dgm:t>
        <a:bodyPr/>
        <a:lstStyle/>
        <a:p>
          <a:endParaRPr lang="en-US"/>
        </a:p>
      </dgm:t>
    </dgm:pt>
    <dgm:pt modelId="{CA7DB994-03DC-4899-A07C-BA0DF0802634}" type="sibTrans" cxnId="{16B32A47-D6AB-4036-97F1-9B943DF795AC}">
      <dgm:prSet/>
      <dgm:spPr/>
      <dgm:t>
        <a:bodyPr/>
        <a:lstStyle/>
        <a:p>
          <a:endParaRPr lang="en-US"/>
        </a:p>
      </dgm:t>
    </dgm:pt>
    <dgm:pt modelId="{827BE1C0-1CE7-4A29-B7FF-553D13B02C90}">
      <dgm:prSet/>
      <dgm:spPr/>
      <dgm:t>
        <a:bodyPr/>
        <a:lstStyle/>
        <a:p>
          <a:r>
            <a:rPr lang="en-US" dirty="0"/>
            <a:t>List 2</a:t>
          </a:r>
        </a:p>
      </dgm:t>
    </dgm:pt>
    <dgm:pt modelId="{E512EE68-E899-4CAD-93EB-64FF92BE262C}" type="parTrans" cxnId="{1B28CD3B-6B45-439A-A848-3C27C84AB5D0}">
      <dgm:prSet/>
      <dgm:spPr/>
      <dgm:t>
        <a:bodyPr/>
        <a:lstStyle/>
        <a:p>
          <a:endParaRPr lang="en-US"/>
        </a:p>
      </dgm:t>
    </dgm:pt>
    <dgm:pt modelId="{C9AB1914-594A-43DB-BB22-136EAD333BB6}" type="sibTrans" cxnId="{1B28CD3B-6B45-439A-A848-3C27C84AB5D0}">
      <dgm:prSet/>
      <dgm:spPr/>
      <dgm:t>
        <a:bodyPr/>
        <a:lstStyle/>
        <a:p>
          <a:endParaRPr lang="en-US"/>
        </a:p>
      </dgm:t>
    </dgm:pt>
    <dgm:pt modelId="{EF6969EF-78C2-45CD-B49E-FB81DABE0C4D}">
      <dgm:prSet/>
      <dgm:spPr/>
      <dgm:t>
        <a:bodyPr/>
        <a:lstStyle/>
        <a:p>
          <a:r>
            <a:rPr lang="en-US"/>
            <a:t>List two questions you have about what you learned today. </a:t>
          </a:r>
        </a:p>
      </dgm:t>
    </dgm:pt>
    <dgm:pt modelId="{9C097520-5E3C-4457-ADF9-C69170C6A58A}" type="parTrans" cxnId="{C8C54122-699E-43BE-B4C5-AAA4BE7A6C6D}">
      <dgm:prSet/>
      <dgm:spPr/>
      <dgm:t>
        <a:bodyPr/>
        <a:lstStyle/>
        <a:p>
          <a:endParaRPr lang="en-US"/>
        </a:p>
      </dgm:t>
    </dgm:pt>
    <dgm:pt modelId="{5D28326A-949D-433D-AA76-BAE4C46DB5AD}" type="sibTrans" cxnId="{C8C54122-699E-43BE-B4C5-AAA4BE7A6C6D}">
      <dgm:prSet/>
      <dgm:spPr/>
      <dgm:t>
        <a:bodyPr/>
        <a:lstStyle/>
        <a:p>
          <a:endParaRPr lang="en-US"/>
        </a:p>
      </dgm:t>
    </dgm:pt>
    <dgm:pt modelId="{CCD377DD-7014-4922-B560-55C17324C867}">
      <dgm:prSet/>
      <dgm:spPr/>
      <dgm:t>
        <a:bodyPr/>
        <a:lstStyle/>
        <a:p>
          <a:r>
            <a:rPr lang="en-US" dirty="0"/>
            <a:t>List 1</a:t>
          </a:r>
        </a:p>
      </dgm:t>
    </dgm:pt>
    <dgm:pt modelId="{0BDF0253-D98C-4D06-A7F3-1B8BDCE2919F}" type="parTrans" cxnId="{1C55F00B-7F78-446E-8A09-419F18E22DB6}">
      <dgm:prSet/>
      <dgm:spPr/>
      <dgm:t>
        <a:bodyPr/>
        <a:lstStyle/>
        <a:p>
          <a:endParaRPr lang="en-US"/>
        </a:p>
      </dgm:t>
    </dgm:pt>
    <dgm:pt modelId="{897B592D-E4D3-4140-8315-0309494AA5DE}" type="sibTrans" cxnId="{1C55F00B-7F78-446E-8A09-419F18E22DB6}">
      <dgm:prSet/>
      <dgm:spPr/>
      <dgm:t>
        <a:bodyPr/>
        <a:lstStyle/>
        <a:p>
          <a:endParaRPr lang="en-US"/>
        </a:p>
      </dgm:t>
    </dgm:pt>
    <dgm:pt modelId="{A180F91F-7C21-4DE8-BF15-EC7D98F43A89}">
      <dgm:prSet/>
      <dgm:spPr/>
      <dgm:t>
        <a:bodyPr/>
        <a:lstStyle/>
        <a:p>
          <a:r>
            <a:rPr lang="en-US"/>
            <a:t>List the one thing you found most interesting. </a:t>
          </a:r>
        </a:p>
      </dgm:t>
    </dgm:pt>
    <dgm:pt modelId="{228D9ECD-919B-4B13-95CC-CFC47758FA84}" type="parTrans" cxnId="{EDDBC516-9B01-43D5-AB2D-CA41E915517C}">
      <dgm:prSet/>
      <dgm:spPr/>
      <dgm:t>
        <a:bodyPr/>
        <a:lstStyle/>
        <a:p>
          <a:endParaRPr lang="en-US"/>
        </a:p>
      </dgm:t>
    </dgm:pt>
    <dgm:pt modelId="{CB3B3886-1884-469D-BCA9-3ACFBB07FA3F}" type="sibTrans" cxnId="{EDDBC516-9B01-43D5-AB2D-CA41E915517C}">
      <dgm:prSet/>
      <dgm:spPr/>
      <dgm:t>
        <a:bodyPr/>
        <a:lstStyle/>
        <a:p>
          <a:endParaRPr lang="en-US"/>
        </a:p>
      </dgm:t>
    </dgm:pt>
    <dgm:pt modelId="{26CA99EE-BD35-0442-B39D-8CB7D200D4CC}" type="pres">
      <dgm:prSet presAssocID="{EFE521C4-DAB4-4FE8-A803-2840E46BEC2D}" presName="Name0" presStyleCnt="0">
        <dgm:presLayoutVars>
          <dgm:dir/>
          <dgm:animLvl val="lvl"/>
          <dgm:resizeHandles val="exact"/>
        </dgm:presLayoutVars>
      </dgm:prSet>
      <dgm:spPr/>
    </dgm:pt>
    <dgm:pt modelId="{4D7E08F0-4606-574E-A3E3-3B1A4C034C36}" type="pres">
      <dgm:prSet presAssocID="{EFB04099-1E84-4893-BBFC-AEBF0D67DF76}" presName="linNode" presStyleCnt="0"/>
      <dgm:spPr/>
    </dgm:pt>
    <dgm:pt modelId="{05890C3D-1182-314E-914F-2C29BE64A4D7}" type="pres">
      <dgm:prSet presAssocID="{EFB04099-1E84-4893-BBFC-AEBF0D67DF76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F25438B1-03D9-1A4B-A325-527A3B304FF8}" type="pres">
      <dgm:prSet presAssocID="{EFB04099-1E84-4893-BBFC-AEBF0D67DF76}" presName="descendantText" presStyleLbl="alignAccFollowNode1" presStyleIdx="0" presStyleCnt="3">
        <dgm:presLayoutVars>
          <dgm:bulletEnabled/>
        </dgm:presLayoutVars>
      </dgm:prSet>
      <dgm:spPr/>
    </dgm:pt>
    <dgm:pt modelId="{19FBC50F-C5D4-9647-9240-8307D834FF72}" type="pres">
      <dgm:prSet presAssocID="{CA9CBBA1-1555-41E4-B65F-B885055D503B}" presName="sp" presStyleCnt="0"/>
      <dgm:spPr/>
    </dgm:pt>
    <dgm:pt modelId="{D657F329-B00E-3D48-9ABB-7A40596432E9}" type="pres">
      <dgm:prSet presAssocID="{827BE1C0-1CE7-4A29-B7FF-553D13B02C90}" presName="linNode" presStyleCnt="0"/>
      <dgm:spPr/>
    </dgm:pt>
    <dgm:pt modelId="{634704D5-FA10-6D4B-90A9-7428A0073B1D}" type="pres">
      <dgm:prSet presAssocID="{827BE1C0-1CE7-4A29-B7FF-553D13B02C90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1E1A7358-C373-C341-8B5A-185B570A5EED}" type="pres">
      <dgm:prSet presAssocID="{827BE1C0-1CE7-4A29-B7FF-553D13B02C90}" presName="descendantText" presStyleLbl="alignAccFollowNode1" presStyleIdx="1" presStyleCnt="3">
        <dgm:presLayoutVars>
          <dgm:bulletEnabled/>
        </dgm:presLayoutVars>
      </dgm:prSet>
      <dgm:spPr/>
    </dgm:pt>
    <dgm:pt modelId="{A3580047-F037-4D41-AA72-0C617D3CA843}" type="pres">
      <dgm:prSet presAssocID="{C9AB1914-594A-43DB-BB22-136EAD333BB6}" presName="sp" presStyleCnt="0"/>
      <dgm:spPr/>
    </dgm:pt>
    <dgm:pt modelId="{D58E93A1-51F7-E54F-853F-156AA4DEB172}" type="pres">
      <dgm:prSet presAssocID="{CCD377DD-7014-4922-B560-55C17324C867}" presName="linNode" presStyleCnt="0"/>
      <dgm:spPr/>
    </dgm:pt>
    <dgm:pt modelId="{D1AC2338-33EF-A04F-9621-266F1718FA38}" type="pres">
      <dgm:prSet presAssocID="{CCD377DD-7014-4922-B560-55C17324C867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A510960E-F09D-824D-AB26-A7FB78904067}" type="pres">
      <dgm:prSet presAssocID="{CCD377DD-7014-4922-B560-55C17324C867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1C55F00B-7F78-446E-8A09-419F18E22DB6}" srcId="{EFE521C4-DAB4-4FE8-A803-2840E46BEC2D}" destId="{CCD377DD-7014-4922-B560-55C17324C867}" srcOrd="2" destOrd="0" parTransId="{0BDF0253-D98C-4D06-A7F3-1B8BDCE2919F}" sibTransId="{897B592D-E4D3-4140-8315-0309494AA5DE}"/>
    <dgm:cxn modelId="{EDDBC516-9B01-43D5-AB2D-CA41E915517C}" srcId="{CCD377DD-7014-4922-B560-55C17324C867}" destId="{A180F91F-7C21-4DE8-BF15-EC7D98F43A89}" srcOrd="0" destOrd="0" parTransId="{228D9ECD-919B-4B13-95CC-CFC47758FA84}" sibTransId="{CB3B3886-1884-469D-BCA9-3ACFBB07FA3F}"/>
    <dgm:cxn modelId="{C8C54122-699E-43BE-B4C5-AAA4BE7A6C6D}" srcId="{827BE1C0-1CE7-4A29-B7FF-553D13B02C90}" destId="{EF6969EF-78C2-45CD-B49E-FB81DABE0C4D}" srcOrd="0" destOrd="0" parTransId="{9C097520-5E3C-4457-ADF9-C69170C6A58A}" sibTransId="{5D28326A-949D-433D-AA76-BAE4C46DB5AD}"/>
    <dgm:cxn modelId="{1B28CD3B-6B45-439A-A848-3C27C84AB5D0}" srcId="{EFE521C4-DAB4-4FE8-A803-2840E46BEC2D}" destId="{827BE1C0-1CE7-4A29-B7FF-553D13B02C90}" srcOrd="1" destOrd="0" parTransId="{E512EE68-E899-4CAD-93EB-64FF92BE262C}" sibTransId="{C9AB1914-594A-43DB-BB22-136EAD333BB6}"/>
    <dgm:cxn modelId="{16B32A47-D6AB-4036-97F1-9B943DF795AC}" srcId="{EFB04099-1E84-4893-BBFC-AEBF0D67DF76}" destId="{674821F1-1C5C-46FC-B169-5A555C1C0C33}" srcOrd="0" destOrd="0" parTransId="{3B2B461D-D72A-4999-A33E-FBB07EC710FE}" sibTransId="{CA7DB994-03DC-4899-A07C-BA0DF0802634}"/>
    <dgm:cxn modelId="{D43D3270-F33A-E842-81AA-EF574119C62D}" type="presOf" srcId="{827BE1C0-1CE7-4A29-B7FF-553D13B02C90}" destId="{634704D5-FA10-6D4B-90A9-7428A0073B1D}" srcOrd="0" destOrd="0" presId="urn:microsoft.com/office/officeart/2016/7/layout/VerticalSolidActionList"/>
    <dgm:cxn modelId="{EC4F2278-52DF-4D4E-A940-A4C203D2319F}" type="presOf" srcId="{EFB04099-1E84-4893-BBFC-AEBF0D67DF76}" destId="{05890C3D-1182-314E-914F-2C29BE64A4D7}" srcOrd="0" destOrd="0" presId="urn:microsoft.com/office/officeart/2016/7/layout/VerticalSolidActionList"/>
    <dgm:cxn modelId="{E80C5D8B-4D5D-A043-A82F-92597633024E}" type="presOf" srcId="{674821F1-1C5C-46FC-B169-5A555C1C0C33}" destId="{F25438B1-03D9-1A4B-A325-527A3B304FF8}" srcOrd="0" destOrd="0" presId="urn:microsoft.com/office/officeart/2016/7/layout/VerticalSolidActionList"/>
    <dgm:cxn modelId="{A0D7AC91-4475-6243-90AD-F2582295944E}" type="presOf" srcId="{CCD377DD-7014-4922-B560-55C17324C867}" destId="{D1AC2338-33EF-A04F-9621-266F1718FA38}" srcOrd="0" destOrd="0" presId="urn:microsoft.com/office/officeart/2016/7/layout/VerticalSolidActionList"/>
    <dgm:cxn modelId="{9279E7C3-EEBD-E746-9E07-C676B370C750}" type="presOf" srcId="{A180F91F-7C21-4DE8-BF15-EC7D98F43A89}" destId="{A510960E-F09D-824D-AB26-A7FB78904067}" srcOrd="0" destOrd="0" presId="urn:microsoft.com/office/officeart/2016/7/layout/VerticalSolidActionList"/>
    <dgm:cxn modelId="{434340CC-1163-4A4D-8274-8163D8257928}" type="presOf" srcId="{EFE521C4-DAB4-4FE8-A803-2840E46BEC2D}" destId="{26CA99EE-BD35-0442-B39D-8CB7D200D4CC}" srcOrd="0" destOrd="0" presId="urn:microsoft.com/office/officeart/2016/7/layout/VerticalSolidActionList"/>
    <dgm:cxn modelId="{1A09ABDC-9121-ED44-93AC-ED4D69BD1CB4}" type="presOf" srcId="{EF6969EF-78C2-45CD-B49E-FB81DABE0C4D}" destId="{1E1A7358-C373-C341-8B5A-185B570A5EED}" srcOrd="0" destOrd="0" presId="urn:microsoft.com/office/officeart/2016/7/layout/VerticalSolidActionList"/>
    <dgm:cxn modelId="{373E9FDD-31C3-421C-8839-15D029C9FF2B}" srcId="{EFE521C4-DAB4-4FE8-A803-2840E46BEC2D}" destId="{EFB04099-1E84-4893-BBFC-AEBF0D67DF76}" srcOrd="0" destOrd="0" parTransId="{0C3F70AB-3D0B-49FF-8A2C-0F680AC41748}" sibTransId="{CA9CBBA1-1555-41E4-B65F-B885055D503B}"/>
    <dgm:cxn modelId="{AF0AC933-A0DD-DC48-983B-C6F2C073F299}" type="presParOf" srcId="{26CA99EE-BD35-0442-B39D-8CB7D200D4CC}" destId="{4D7E08F0-4606-574E-A3E3-3B1A4C034C36}" srcOrd="0" destOrd="0" presId="urn:microsoft.com/office/officeart/2016/7/layout/VerticalSolidActionList"/>
    <dgm:cxn modelId="{9FA9F6BB-A413-AC4D-B676-EAA65586DA5A}" type="presParOf" srcId="{4D7E08F0-4606-574E-A3E3-3B1A4C034C36}" destId="{05890C3D-1182-314E-914F-2C29BE64A4D7}" srcOrd="0" destOrd="0" presId="urn:microsoft.com/office/officeart/2016/7/layout/VerticalSolidActionList"/>
    <dgm:cxn modelId="{BB7A82CC-659D-AB4B-A6C6-DD4EE3933AB6}" type="presParOf" srcId="{4D7E08F0-4606-574E-A3E3-3B1A4C034C36}" destId="{F25438B1-03D9-1A4B-A325-527A3B304FF8}" srcOrd="1" destOrd="0" presId="urn:microsoft.com/office/officeart/2016/7/layout/VerticalSolidActionList"/>
    <dgm:cxn modelId="{035DE89A-6D6D-A94D-BE6D-7C5EE5A33CE4}" type="presParOf" srcId="{26CA99EE-BD35-0442-B39D-8CB7D200D4CC}" destId="{19FBC50F-C5D4-9647-9240-8307D834FF72}" srcOrd="1" destOrd="0" presId="urn:microsoft.com/office/officeart/2016/7/layout/VerticalSolidActionList"/>
    <dgm:cxn modelId="{388A42B6-F461-AF40-9E59-D5D0B0218029}" type="presParOf" srcId="{26CA99EE-BD35-0442-B39D-8CB7D200D4CC}" destId="{D657F329-B00E-3D48-9ABB-7A40596432E9}" srcOrd="2" destOrd="0" presId="urn:microsoft.com/office/officeart/2016/7/layout/VerticalSolidActionList"/>
    <dgm:cxn modelId="{3A85DF53-15A1-104D-80FE-0783AD8C5664}" type="presParOf" srcId="{D657F329-B00E-3D48-9ABB-7A40596432E9}" destId="{634704D5-FA10-6D4B-90A9-7428A0073B1D}" srcOrd="0" destOrd="0" presId="urn:microsoft.com/office/officeart/2016/7/layout/VerticalSolidActionList"/>
    <dgm:cxn modelId="{8BC327C0-7CEF-5744-B2EF-B9AEBF879E6B}" type="presParOf" srcId="{D657F329-B00E-3D48-9ABB-7A40596432E9}" destId="{1E1A7358-C373-C341-8B5A-185B570A5EED}" srcOrd="1" destOrd="0" presId="urn:microsoft.com/office/officeart/2016/7/layout/VerticalSolidActionList"/>
    <dgm:cxn modelId="{D3ECE0FA-CCB4-B842-BA66-0F8F219AB5A8}" type="presParOf" srcId="{26CA99EE-BD35-0442-B39D-8CB7D200D4CC}" destId="{A3580047-F037-4D41-AA72-0C617D3CA843}" srcOrd="3" destOrd="0" presId="urn:microsoft.com/office/officeart/2016/7/layout/VerticalSolidActionList"/>
    <dgm:cxn modelId="{7FD924BE-CBD5-4D4C-B07C-BCE38FFA0E96}" type="presParOf" srcId="{26CA99EE-BD35-0442-B39D-8CB7D200D4CC}" destId="{D58E93A1-51F7-E54F-853F-156AA4DEB172}" srcOrd="4" destOrd="0" presId="urn:microsoft.com/office/officeart/2016/7/layout/VerticalSolidActionList"/>
    <dgm:cxn modelId="{69CFCBB6-50C3-DC48-9DED-149EF5261DC2}" type="presParOf" srcId="{D58E93A1-51F7-E54F-853F-156AA4DEB172}" destId="{D1AC2338-33EF-A04F-9621-266F1718FA38}" srcOrd="0" destOrd="0" presId="urn:microsoft.com/office/officeart/2016/7/layout/VerticalSolidActionList"/>
    <dgm:cxn modelId="{05881224-C162-604B-B63F-8D95BCB9FE49}" type="presParOf" srcId="{D58E93A1-51F7-E54F-853F-156AA4DEB172}" destId="{A510960E-F09D-824D-AB26-A7FB78904067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5438B1-03D9-1A4B-A325-527A3B304FF8}">
      <dsp:nvSpPr>
        <dsp:cNvPr id="0" name=""/>
        <dsp:cNvSpPr/>
      </dsp:nvSpPr>
      <dsp:spPr>
        <a:xfrm>
          <a:off x="2076132" y="1019"/>
          <a:ext cx="8304530" cy="10449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31" tIns="265420" rIns="161131" bIns="2654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List three facts you learned today. </a:t>
          </a:r>
        </a:p>
      </dsp:txBody>
      <dsp:txXfrm>
        <a:off x="2076132" y="1019"/>
        <a:ext cx="8304530" cy="1044959"/>
      </dsp:txXfrm>
    </dsp:sp>
    <dsp:sp modelId="{05890C3D-1182-314E-914F-2C29BE64A4D7}">
      <dsp:nvSpPr>
        <dsp:cNvPr id="0" name=""/>
        <dsp:cNvSpPr/>
      </dsp:nvSpPr>
      <dsp:spPr>
        <a:xfrm>
          <a:off x="0" y="1019"/>
          <a:ext cx="2076132" cy="1044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2" tIns="103219" rIns="109862" bIns="10321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List 3</a:t>
          </a:r>
        </a:p>
      </dsp:txBody>
      <dsp:txXfrm>
        <a:off x="0" y="1019"/>
        <a:ext cx="2076132" cy="1044959"/>
      </dsp:txXfrm>
    </dsp:sp>
    <dsp:sp modelId="{1E1A7358-C373-C341-8B5A-185B570A5EED}">
      <dsp:nvSpPr>
        <dsp:cNvPr id="0" name=""/>
        <dsp:cNvSpPr/>
      </dsp:nvSpPr>
      <dsp:spPr>
        <a:xfrm>
          <a:off x="2076132" y="1108676"/>
          <a:ext cx="8304530" cy="10449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31" tIns="265420" rIns="161131" bIns="2654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List two questions you have about what you learned today. </a:t>
          </a:r>
        </a:p>
      </dsp:txBody>
      <dsp:txXfrm>
        <a:off x="2076132" y="1108676"/>
        <a:ext cx="8304530" cy="1044959"/>
      </dsp:txXfrm>
    </dsp:sp>
    <dsp:sp modelId="{634704D5-FA10-6D4B-90A9-7428A0073B1D}">
      <dsp:nvSpPr>
        <dsp:cNvPr id="0" name=""/>
        <dsp:cNvSpPr/>
      </dsp:nvSpPr>
      <dsp:spPr>
        <a:xfrm>
          <a:off x="0" y="1108676"/>
          <a:ext cx="2076132" cy="1044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2" tIns="103219" rIns="109862" bIns="10321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List 2</a:t>
          </a:r>
        </a:p>
      </dsp:txBody>
      <dsp:txXfrm>
        <a:off x="0" y="1108676"/>
        <a:ext cx="2076132" cy="1044959"/>
      </dsp:txXfrm>
    </dsp:sp>
    <dsp:sp modelId="{A510960E-F09D-824D-AB26-A7FB78904067}">
      <dsp:nvSpPr>
        <dsp:cNvPr id="0" name=""/>
        <dsp:cNvSpPr/>
      </dsp:nvSpPr>
      <dsp:spPr>
        <a:xfrm>
          <a:off x="2076132" y="2216333"/>
          <a:ext cx="8304530" cy="10449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31" tIns="265420" rIns="161131" bIns="26542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List the one thing you found most interesting. </a:t>
          </a:r>
        </a:p>
      </dsp:txBody>
      <dsp:txXfrm>
        <a:off x="2076132" y="2216333"/>
        <a:ext cx="8304530" cy="1044959"/>
      </dsp:txXfrm>
    </dsp:sp>
    <dsp:sp modelId="{D1AC2338-33EF-A04F-9621-266F1718FA38}">
      <dsp:nvSpPr>
        <dsp:cNvPr id="0" name=""/>
        <dsp:cNvSpPr/>
      </dsp:nvSpPr>
      <dsp:spPr>
        <a:xfrm>
          <a:off x="0" y="2216333"/>
          <a:ext cx="2076132" cy="1044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862" tIns="103219" rIns="109862" bIns="10321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List 1</a:t>
          </a:r>
        </a:p>
      </dsp:txBody>
      <dsp:txXfrm>
        <a:off x="0" y="2216333"/>
        <a:ext cx="2076132" cy="1044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37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5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74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6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98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3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62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04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96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21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CE82FC2-F860-45B2-A3D6-C0687566A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AE907D-B057-4259-A679-952AEED00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9148" y="0"/>
            <a:ext cx="1221114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23A94-81DB-B94E-83E7-CE8B43742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092683"/>
            <a:ext cx="4129645" cy="2787805"/>
          </a:xfrm>
        </p:spPr>
        <p:txBody>
          <a:bodyPr anchor="ctr">
            <a:normAutofit/>
          </a:bodyPr>
          <a:lstStyle/>
          <a:p>
            <a:r>
              <a:rPr lang="en-US" b="1" dirty="0"/>
              <a:t>Weathering and Erosion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112905" cy="2787805"/>
          </a:xfrm>
          <a:prstGeom prst="rect">
            <a:avLst/>
          </a:prstGeom>
          <a:ln>
            <a:noFill/>
          </a:ln>
          <a:effectLst>
            <a:outerShdw blurRad="254000" dist="139700" dir="522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F7D36-D81A-AE47-B700-E2A216815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991922"/>
            <a:ext cx="4114800" cy="1372137"/>
          </a:xfrm>
        </p:spPr>
        <p:txBody>
          <a:bodyPr anchor="b">
            <a:normAutofit/>
          </a:bodyPr>
          <a:lstStyle/>
          <a:p>
            <a:r>
              <a:rPr lang="en-US" dirty="0"/>
              <a:t>Chapter 5 </a:t>
            </a:r>
          </a:p>
          <a:p>
            <a:r>
              <a:rPr lang="en-US" dirty="0"/>
              <a:t>Lesson 3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629BEE-13D1-4CDD-8A7D-0A9F9688B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900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Wavy dunes">
            <a:extLst>
              <a:ext uri="{FF2B5EF4-FFF2-40B4-BE49-F238E27FC236}">
                <a16:creationId xmlns:a16="http://schemas.microsoft.com/office/drawing/2014/main" id="{F367A170-5AEE-C2F4-A20C-327F3C660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7" r="14839" b="-1"/>
          <a:stretch/>
        </p:blipFill>
        <p:spPr>
          <a:xfrm>
            <a:off x="6096001" y="10"/>
            <a:ext cx="6095999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9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31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33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5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0" name="Slide Background">
            <a:extLst>
              <a:ext uri="{FF2B5EF4-FFF2-40B4-BE49-F238E27FC236}">
                <a16:creationId xmlns:a16="http://schemas.microsoft.com/office/drawing/2014/main" id="{5CC50F2E-EF04-4D7A-A09C-5AEF6E5EA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39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5995" cy="3429000"/>
          </a:xfrm>
          <a:prstGeom prst="rect">
            <a:avLst/>
          </a:prstGeom>
          <a:ln>
            <a:noFill/>
          </a:ln>
          <a:effectLst>
            <a:outerShdw blurRad="342900" dist="2286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6B37A-2265-9E43-B598-2303EA7D6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305" y="235881"/>
            <a:ext cx="4569006" cy="28842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u="sng" dirty="0"/>
              <a:t>Glaciers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0A6E4-E9F2-0540-99D3-18C060FF9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305" y="3120128"/>
            <a:ext cx="4569006" cy="235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Deposits left behind by a glacier are called </a:t>
            </a:r>
            <a:r>
              <a:rPr lang="en-US" sz="2400" b="1" u="sng" dirty="0"/>
              <a:t>glacial debris </a:t>
            </a:r>
            <a:r>
              <a:rPr lang="en-US" sz="2400" dirty="0"/>
              <a:t>and </a:t>
            </a:r>
            <a:r>
              <a:rPr lang="en-US" sz="2400" b="1" u="sng" dirty="0"/>
              <a:t>glacial till.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F1281-D017-1A43-B65E-00F4993D0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3" r="32517" b="1"/>
          <a:stretch/>
        </p:blipFill>
        <p:spPr>
          <a:xfrm>
            <a:off x="20" y="10"/>
            <a:ext cx="6095978" cy="6857989"/>
          </a:xfrm>
          <a:prstGeom prst="rect">
            <a:avLst/>
          </a:prstGeom>
        </p:spPr>
      </p:pic>
      <p:cxnSp>
        <p:nvCxnSpPr>
          <p:cNvPr id="52" name="Straight Connector 41">
            <a:extLst>
              <a:ext uri="{FF2B5EF4-FFF2-40B4-BE49-F238E27FC236}">
                <a16:creationId xmlns:a16="http://schemas.microsoft.com/office/drawing/2014/main" id="{1D7AD51E-A168-490B-B8A6-8AFE86E0F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69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B098FE6D-7262-4839-92B0-81ABB0881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FE800-3172-3B47-BD94-EDA3526DB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7" b="78"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37879"/>
            <a:ext cx="12192000" cy="2320119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3892E-7AAF-8A4E-B682-E02C1717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4831307"/>
            <a:ext cx="5474257" cy="18151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u="sng" dirty="0"/>
              <a:t>Moraines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A5603-702B-C644-BE90-82BD3AE76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038" y="4831306"/>
            <a:ext cx="4678319" cy="18151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The mounds that form where till builds up are called </a:t>
            </a:r>
            <a:r>
              <a:rPr lang="en-US" sz="2400" b="1" u="sng" dirty="0"/>
              <a:t>moraines.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6B6C39-3A8E-4EAF-A0CD-4FE0CDFC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139813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62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10C92917-A828-4B36-95DE-11CA4F9C2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480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D5699-3D39-C248-B280-1F5CE44B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161594"/>
          </a:xfrm>
        </p:spPr>
        <p:txBody>
          <a:bodyPr>
            <a:normAutofit/>
          </a:bodyPr>
          <a:lstStyle/>
          <a:p>
            <a:r>
              <a:rPr lang="en-US" b="1" u="sng" dirty="0"/>
              <a:t>Flow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958B18-A360-3945-88FF-888442FA5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7" y="2893689"/>
            <a:ext cx="4955147" cy="27831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DE438-F7C5-6F4B-90C0-BDE9D99B2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081" y="2638498"/>
            <a:ext cx="4119258" cy="3601581"/>
          </a:xfrm>
        </p:spPr>
        <p:txBody>
          <a:bodyPr anchor="ctr">
            <a:normAutofit/>
          </a:bodyPr>
          <a:lstStyle/>
          <a:p>
            <a:r>
              <a:rPr lang="en-US" dirty="0"/>
              <a:t>As the weight of the overlying ice increases, the glacier begins to </a:t>
            </a:r>
            <a:r>
              <a:rPr lang="en-US" b="1" u="sng" dirty="0"/>
              <a:t>flow.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85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7207F0-0C5C-B446-8A30-4116AED1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 b="1" u="sng"/>
              <a:t>Mining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26BA0C-7760-C847-991D-A8ACE6759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0" r="3257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7F737-906C-234D-84B7-F5A02927A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r>
              <a:rPr lang="en-US" dirty="0"/>
              <a:t>People change the land by </a:t>
            </a:r>
            <a:r>
              <a:rPr lang="en-US" b="1" u="sng" dirty="0"/>
              <a:t>mining</a:t>
            </a:r>
            <a:r>
              <a:rPr lang="en-US" dirty="0"/>
              <a:t> it to get minerals, metals or fuels.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02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A50B5-6268-E242-B795-0F9A78B74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8EA3A-E545-6F48-9DC9-E8FDB357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4755046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u="sng">
                <a:solidFill>
                  <a:srgbClr val="FFFFFF"/>
                </a:solidFill>
              </a:rPr>
              <a:t>Changes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4C1B0-4A3F-134B-AA49-50A5C2DEC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58" y="3545918"/>
            <a:ext cx="4755046" cy="1738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Most processes change land slowly, but people can make </a:t>
            </a:r>
            <a:r>
              <a:rPr lang="en-US" sz="2400" b="1" u="sng" dirty="0">
                <a:solidFill>
                  <a:srgbClr val="FFFFFF"/>
                </a:solidFill>
              </a:rPr>
              <a:t>faster </a:t>
            </a:r>
            <a:r>
              <a:rPr lang="en-US" sz="2400" dirty="0">
                <a:solidFill>
                  <a:srgbClr val="FFFFFF"/>
                </a:solidFill>
              </a:rPr>
              <a:t>changes. 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5105D448-4A6C-48A3-8C3C-71AF58F3E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025579F-C5D8-43BE-AF84-3E66A482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2544415"/>
          </a:xfrm>
          <a:prstGeom prst="rect">
            <a:avLst/>
          </a:prstGeom>
          <a:ln>
            <a:noFill/>
          </a:ln>
          <a:effectLst>
            <a:outerShdw blurRad="190500" dist="1270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A0FA4C-973B-3846-9B67-DCA92A4A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9589765" cy="1432273"/>
          </a:xfrm>
        </p:spPr>
        <p:txBody>
          <a:bodyPr>
            <a:normAutofit/>
          </a:bodyPr>
          <a:lstStyle/>
          <a:p>
            <a:r>
              <a:rPr lang="en-US" dirty="0"/>
              <a:t>                                   </a:t>
            </a:r>
            <a:r>
              <a:rPr lang="en-US" sz="5400" b="1" u="sng" dirty="0"/>
              <a:t>3-2-1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3FDD9974-0616-9156-6ADC-33529A7C10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4115000"/>
              </p:ext>
            </p:extLst>
          </p:nvPr>
        </p:nvGraphicFramePr>
        <p:xfrm>
          <a:off x="762000" y="2749550"/>
          <a:ext cx="10380663" cy="3262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15DE4C-CA30-EC45-8C54-A2D470840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7933" y="277611"/>
            <a:ext cx="1763849" cy="198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4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FB66B5-0DCE-404D-B0A0-E1E48E7BB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278235"/>
            <a:ext cx="5346796" cy="4579763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large rocks&#10;&#10;Description automatically generated with low confidence">
            <a:extLst>
              <a:ext uri="{FF2B5EF4-FFF2-40B4-BE49-F238E27FC236}">
                <a16:creationId xmlns:a16="http://schemas.microsoft.com/office/drawing/2014/main" id="{DD335021-1E8E-6A4B-86C0-B0B97B9E0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7" b="178"/>
          <a:stretch/>
        </p:blipFill>
        <p:spPr>
          <a:xfrm>
            <a:off x="20" y="2020577"/>
            <a:ext cx="5655706" cy="4837423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284809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9BFB6-3618-EF46-A0D3-5C96B314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161594"/>
          </a:xfrm>
        </p:spPr>
        <p:txBody>
          <a:bodyPr>
            <a:normAutofit/>
          </a:bodyPr>
          <a:lstStyle/>
          <a:p>
            <a:r>
              <a:rPr lang="en-US" sz="4800" b="1" u="sng" dirty="0"/>
              <a:t>Please Do Now!!!!!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FFCEE-517A-5540-BB05-908ED1EA6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7512" y="2638498"/>
            <a:ext cx="5111222" cy="3601581"/>
          </a:xfrm>
        </p:spPr>
        <p:txBody>
          <a:bodyPr anchor="ctr">
            <a:noAutofit/>
          </a:bodyPr>
          <a:lstStyle/>
          <a:p>
            <a:r>
              <a:rPr lang="en-US" sz="2800" dirty="0"/>
              <a:t>-Looking at this picture what do we think caused this boulder to break apart???</a:t>
            </a:r>
          </a:p>
          <a:p>
            <a:r>
              <a:rPr lang="en-US" sz="2800" dirty="0"/>
              <a:t>-Please write down your thoughts. </a:t>
            </a:r>
          </a:p>
          <a:p>
            <a:r>
              <a:rPr lang="en-US" sz="2800" dirty="0"/>
              <a:t>-If you get the correct answer Miss. Swisher will give you a dollar.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01A286D-4691-DD46-9E4F-C7021FBAC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055" y="99632"/>
            <a:ext cx="1686200" cy="21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0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10C92917-A828-4B36-95DE-11CA4F9C2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480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C5505-722C-C841-9F02-0BC526F6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161594"/>
          </a:xfrm>
        </p:spPr>
        <p:txBody>
          <a:bodyPr>
            <a:normAutofit/>
          </a:bodyPr>
          <a:lstStyle/>
          <a:p>
            <a:r>
              <a:rPr lang="en-US" b="1" u="sng" dirty="0"/>
              <a:t>Weathering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5C63B-F81B-554D-A6A5-9AF616FD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85" y="2571501"/>
            <a:ext cx="4575910" cy="3427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88169-B4C8-E74C-AE24-E916C271F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081" y="2638498"/>
            <a:ext cx="4119258" cy="360158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-The slow process that breaks rocks into smaller pieces is called </a:t>
            </a:r>
            <a:r>
              <a:rPr lang="en-US" sz="2400" b="1" u="sng" dirty="0"/>
              <a:t>weathering </a:t>
            </a:r>
          </a:p>
          <a:p>
            <a:r>
              <a:rPr lang="en-US" sz="2400" dirty="0"/>
              <a:t>-Some causes of weathering are flowing water, rain, and wind.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22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CC260F1-CD9A-42C9-8ED4-1C61328D8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272772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35101-D55F-6141-B422-A631A5D5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111983" cy="1515728"/>
          </a:xfrm>
        </p:spPr>
        <p:txBody>
          <a:bodyPr>
            <a:normAutofit/>
          </a:bodyPr>
          <a:lstStyle/>
          <a:p>
            <a:r>
              <a:rPr lang="en-US" b="1" u="sng" dirty="0"/>
              <a:t>Physical Weathering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E9FD9-C963-6B4D-8276-BAFBC274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980525"/>
            <a:ext cx="4880343" cy="3031390"/>
          </a:xfrm>
        </p:spPr>
        <p:txBody>
          <a:bodyPr>
            <a:normAutofit/>
          </a:bodyPr>
          <a:lstStyle/>
          <a:p>
            <a:r>
              <a:rPr lang="en-US" dirty="0"/>
              <a:t>A rock is broken apart by </a:t>
            </a:r>
            <a:r>
              <a:rPr lang="en-US" b="1" u="sng" dirty="0"/>
              <a:t>physical</a:t>
            </a:r>
            <a:r>
              <a:rPr lang="en-US" dirty="0"/>
              <a:t> weathering if the rock type does not change.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457C4-EDB4-4441-AA04-9D0F209FB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6" r="-1" b="-1"/>
          <a:stretch/>
        </p:blipFill>
        <p:spPr>
          <a:xfrm>
            <a:off x="6234580" y="3233692"/>
            <a:ext cx="4909730" cy="30063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FF92BA-874E-408A-BFAD-416A7FFE5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10C92917-A828-4B36-95DE-11CA4F9C2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480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1A7A8-A653-3F40-BEE3-F73E3484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9906799" cy="1161594"/>
          </a:xfrm>
        </p:spPr>
        <p:txBody>
          <a:bodyPr>
            <a:normAutofit/>
          </a:bodyPr>
          <a:lstStyle/>
          <a:p>
            <a:r>
              <a:rPr lang="en-US" b="1" u="sng" dirty="0"/>
              <a:t>Chemical Weathering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EB044-30CB-5041-B2D8-655FDC52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67" y="2707018"/>
            <a:ext cx="4955147" cy="31564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80CE8-951C-8848-96C9-4F5A8F510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081" y="2638498"/>
            <a:ext cx="4119258" cy="3601581"/>
          </a:xfrm>
        </p:spPr>
        <p:txBody>
          <a:bodyPr anchor="ctr">
            <a:normAutofit/>
          </a:bodyPr>
          <a:lstStyle/>
          <a:p>
            <a:r>
              <a:rPr lang="en-US" sz="2400" b="1" u="sng" dirty="0"/>
              <a:t>Chemical Weathering </a:t>
            </a:r>
            <a:r>
              <a:rPr lang="en-US" sz="2400" dirty="0"/>
              <a:t>changes what a rock is made of over time. If water and oxygen can weather iron. They can change iron into rust.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371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899DA5E-794D-4391-A67B-C734D18C5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nt">
            <a:extLst>
              <a:ext uri="{FF2B5EF4-FFF2-40B4-BE49-F238E27FC236}">
                <a16:creationId xmlns:a16="http://schemas.microsoft.com/office/drawing/2014/main" id="{DF8D6DF5-7A00-4A9D-BD50-E8BCC8F4D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AED5B-0E3D-1440-87AE-A9D4A4601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0" b="1"/>
          <a:stretch/>
        </p:blipFill>
        <p:spPr>
          <a:xfrm>
            <a:off x="6121757" y="2570072"/>
            <a:ext cx="6095999" cy="4289479"/>
          </a:xfrm>
          <a:prstGeom prst="rect">
            <a:avLst/>
          </a:prstGeom>
          <a:effectLst/>
        </p:spPr>
      </p:pic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30B727F-99CD-48A5-9962-6F0C0EA62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2570074"/>
          </a:xfrm>
          <a:prstGeom prst="rect">
            <a:avLst/>
          </a:prstGeom>
          <a:ln>
            <a:noFill/>
          </a:ln>
          <a:effectLst>
            <a:outerShdw blurRad="254000" dist="1524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1C095-042C-614F-9C75-6BBA05E9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754336"/>
            <a:ext cx="10426434" cy="12878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u="sng" dirty="0"/>
              <a:t>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2D7D-0073-8548-B541-07FEBD53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964520"/>
            <a:ext cx="4829434" cy="29512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The weathering and removal of rock from one place to another is called </a:t>
            </a:r>
            <a:r>
              <a:rPr lang="en-US" sz="3200" b="1" u="sng" dirty="0"/>
              <a:t>erosion. 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C4AD1A6-4D2B-4BD2-A7D5-B3F27077C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1443083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>
            <a:extLst>
              <a:ext uri="{FF2B5EF4-FFF2-40B4-BE49-F238E27FC236}">
                <a16:creationId xmlns:a16="http://schemas.microsoft.com/office/drawing/2014/main" id="{DB55AADC-D318-3C46-9FB2-7F83764E3C62}"/>
              </a:ext>
            </a:extLst>
          </p:cNvPr>
          <p:cNvSpPr/>
          <p:nvPr/>
        </p:nvSpPr>
        <p:spPr>
          <a:xfrm rot="20916312">
            <a:off x="2697430" y="5480289"/>
            <a:ext cx="3277589" cy="807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831E4-F6F0-2E46-A45D-0FF413C15ECB}"/>
              </a:ext>
            </a:extLst>
          </p:cNvPr>
          <p:cNvSpPr txBox="1"/>
          <p:nvPr/>
        </p:nvSpPr>
        <p:spPr>
          <a:xfrm>
            <a:off x="330548" y="5761317"/>
            <a:ext cx="236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an example of wind erosion!!!</a:t>
            </a:r>
          </a:p>
        </p:txBody>
      </p:sp>
    </p:spTree>
    <p:extLst>
      <p:ext uri="{BB962C8B-B14F-4D97-AF65-F5344CB8AC3E}">
        <p14:creationId xmlns:p14="http://schemas.microsoft.com/office/powerpoint/2010/main" val="325483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AB97B-5851-C648-A05E-9CBB684D5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 b="1" u="sng" dirty="0"/>
              <a:t>Gravity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C4EFA-C579-C948-B481-3B4B9490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7" r="25424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FC245-C2F8-3240-887C-E183D7AA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r>
              <a:rPr lang="en-US" dirty="0"/>
              <a:t>Erosion can be caused by glaciers, wind, moving water, and </a:t>
            </a:r>
            <a:r>
              <a:rPr lang="en-US" b="1" u="sng" dirty="0"/>
              <a:t>gravity. </a:t>
            </a:r>
          </a:p>
          <a:p>
            <a:r>
              <a:rPr lang="en-US" dirty="0"/>
              <a:t>Gravity is an invisible force that pulls objects towards each other.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03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50F66-2D96-2C4F-AD41-EA84EC95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582" y="858983"/>
            <a:ext cx="3968783" cy="2021378"/>
          </a:xfrm>
        </p:spPr>
        <p:txBody>
          <a:bodyPr>
            <a:normAutofit/>
          </a:bodyPr>
          <a:lstStyle/>
          <a:p>
            <a:r>
              <a:rPr lang="en-US" sz="4800" b="1" u="sng" dirty="0"/>
              <a:t>Grand Canyon </a:t>
            </a:r>
          </a:p>
        </p:txBody>
      </p:sp>
      <p:pic>
        <p:nvPicPr>
          <p:cNvPr id="5" name="Picture 4" descr="Large rock formations">
            <a:extLst>
              <a:ext uri="{FF2B5EF4-FFF2-40B4-BE49-F238E27FC236}">
                <a16:creationId xmlns:a16="http://schemas.microsoft.com/office/drawing/2014/main" id="{2EC90F32-A581-7D19-45FB-91A404691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0" r="27701" b="-2"/>
          <a:stretch/>
        </p:blipFill>
        <p:spPr>
          <a:xfrm>
            <a:off x="-1" y="-2"/>
            <a:ext cx="6374929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1D2CF-95A3-014B-82A5-67CC04FEE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582" y="3282696"/>
            <a:ext cx="3968783" cy="2957383"/>
          </a:xfrm>
        </p:spPr>
        <p:txBody>
          <a:bodyPr anchor="ctr">
            <a:normAutofit/>
          </a:bodyPr>
          <a:lstStyle/>
          <a:p>
            <a:r>
              <a:rPr lang="en-US" dirty="0"/>
              <a:t>When the Colorado River eroded the land around the river in Arizona, the </a:t>
            </a:r>
            <a:r>
              <a:rPr lang="en-US" b="1" u="sng" dirty="0"/>
              <a:t>Grand Canyon</a:t>
            </a:r>
            <a:r>
              <a:rPr lang="en-US" dirty="0"/>
              <a:t> was formed.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8B1629-F209-47B0-BA59-6BD937DBB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78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" descr="Three people on a boat near icebergs">
            <a:extLst>
              <a:ext uri="{FF2B5EF4-FFF2-40B4-BE49-F238E27FC236}">
                <a16:creationId xmlns:a16="http://schemas.microsoft.com/office/drawing/2014/main" id="{01BB9DB2-E84F-96EC-8A72-20B26BE13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r="1465" b="-1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B754F-2FF3-F94D-AA4D-50EB9D53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4755046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u="sng">
                <a:solidFill>
                  <a:srgbClr val="FFFFFF"/>
                </a:solidFill>
              </a:rPr>
              <a:t>Glaciers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B06A4-1E67-AD4E-AC1F-7FD148C44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58" y="3545918"/>
            <a:ext cx="4755046" cy="1738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Glaciers form in very cold places as thick </a:t>
            </a:r>
            <a:r>
              <a:rPr lang="en-US" sz="2400" b="1" u="sng" dirty="0">
                <a:solidFill>
                  <a:srgbClr val="FFFFFF"/>
                </a:solidFill>
              </a:rPr>
              <a:t>sheets</a:t>
            </a:r>
            <a:r>
              <a:rPr lang="en-US" sz="2400" dirty="0">
                <a:solidFill>
                  <a:srgbClr val="FFFFFF"/>
                </a:solidFill>
              </a:rPr>
              <a:t> of ice. 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149854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AnalogousFromRegularSeed_2SEEDS">
      <a:dk1>
        <a:srgbClr val="000000"/>
      </a:dk1>
      <a:lt1>
        <a:srgbClr val="FFFFFF"/>
      </a:lt1>
      <a:dk2>
        <a:srgbClr val="382820"/>
      </a:dk2>
      <a:lt2>
        <a:srgbClr val="E8E6E2"/>
      </a:lt2>
      <a:accent1>
        <a:srgbClr val="3467B8"/>
      </a:accent1>
      <a:accent2>
        <a:srgbClr val="46B0CA"/>
      </a:accent2>
      <a:accent3>
        <a:srgbClr val="4A46CA"/>
      </a:accent3>
      <a:accent4>
        <a:srgbClr val="B84534"/>
      </a:accent4>
      <a:accent5>
        <a:srgbClr val="CA8E46"/>
      </a:accent5>
      <a:accent6>
        <a:srgbClr val="ADA830"/>
      </a:accent6>
      <a:hlink>
        <a:srgbClr val="A67B37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2620CBD9E9D547B9BB7EBCCFEDD714" ma:contentTypeVersion="13" ma:contentTypeDescription="Create a new document." ma:contentTypeScope="" ma:versionID="d75ce1360d778497aebcd9eddc158227">
  <xsd:schema xmlns:xsd="http://www.w3.org/2001/XMLSchema" xmlns:xs="http://www.w3.org/2001/XMLSchema" xmlns:p="http://schemas.microsoft.com/office/2006/metadata/properties" xmlns:ns3="2fe0b559-9c5f-4029-99c4-6e02796bc6e3" xmlns:ns4="2800c042-622a-4f2d-84f5-863c0cd05f56" targetNamespace="http://schemas.microsoft.com/office/2006/metadata/properties" ma:root="true" ma:fieldsID="b92ffdc36db7668f55ee6a3bb13d45a7" ns3:_="" ns4:_="">
    <xsd:import namespace="2fe0b559-9c5f-4029-99c4-6e02796bc6e3"/>
    <xsd:import namespace="2800c042-622a-4f2d-84f5-863c0cd05f5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Tag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0b559-9c5f-4029-99c4-6e02796bc6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0c042-622a-4f2d-84f5-863c0cd05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081334-FEEC-4A34-90FF-C81B356D9E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e0b559-9c5f-4029-99c4-6e02796bc6e3"/>
    <ds:schemaRef ds:uri="2800c042-622a-4f2d-84f5-863c0cd05f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E19A98-9FBB-4814-885C-16B5AE9951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BDBD86-4121-4E03-BAAB-3AD8808F44F4}">
  <ds:schemaRefs>
    <ds:schemaRef ds:uri="http://schemas.microsoft.com/office/2006/metadata/properties"/>
    <ds:schemaRef ds:uri="2fe0b559-9c5f-4029-99c4-6e02796bc6e3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800c042-622a-4f2d-84f5-863c0cd05f5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5048</TotalTime>
  <Words>320</Words>
  <Application>Microsoft Office PowerPoint</Application>
  <PresentationFormat>Widescreen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Bierstadt</vt:lpstr>
      <vt:lpstr>BevelVTI</vt:lpstr>
      <vt:lpstr>Weathering and Erosion</vt:lpstr>
      <vt:lpstr>Please Do Now!!!!! </vt:lpstr>
      <vt:lpstr>Weathering </vt:lpstr>
      <vt:lpstr>Physical Weathering </vt:lpstr>
      <vt:lpstr>Chemical Weathering </vt:lpstr>
      <vt:lpstr>Erosion</vt:lpstr>
      <vt:lpstr>Gravity</vt:lpstr>
      <vt:lpstr>Grand Canyon </vt:lpstr>
      <vt:lpstr>Glaciers</vt:lpstr>
      <vt:lpstr>Glaciers </vt:lpstr>
      <vt:lpstr>Moraines </vt:lpstr>
      <vt:lpstr>Flow </vt:lpstr>
      <vt:lpstr>Mining </vt:lpstr>
      <vt:lpstr>Changes </vt:lpstr>
      <vt:lpstr>                                   3-2-1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Weathering and Erosion</dc:title>
  <dc:creator>Allee M. Swisher</dc:creator>
  <cp:lastModifiedBy>Jane Endress</cp:lastModifiedBy>
  <cp:revision>4</cp:revision>
  <cp:lastPrinted>2022-10-31T00:41:27Z</cp:lastPrinted>
  <dcterms:created xsi:type="dcterms:W3CDTF">2022-10-26T15:17:29Z</dcterms:created>
  <dcterms:modified xsi:type="dcterms:W3CDTF">2022-11-09T17:35:36Z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0x010100122620CBD9E9D547B9BB7EBCCFEDD714</vt:lpwstr>
  </property>
</Properties>
</file>